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3" r:id="rId4"/>
    <p:sldId id="266" r:id="rId5"/>
    <p:sldId id="267" r:id="rId6"/>
    <p:sldId id="260" r:id="rId7"/>
    <p:sldId id="262" r:id="rId8"/>
    <p:sldId id="258" r:id="rId9"/>
    <p:sldId id="259" r:id="rId10"/>
    <p:sldId id="261" r:id="rId11"/>
    <p:sldId id="256" r:id="rId12"/>
    <p:sldId id="25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7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t>27-05-2013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da-DK" dirty="0" smtClean="0"/>
              <a:t>Programklasser for bladhus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96944" cy="46085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a-DK" dirty="0" smtClean="0"/>
              <a:t>Den efterfølgende beskrivelse er ikke komplet.</a:t>
            </a:r>
          </a:p>
          <a:p>
            <a:pPr algn="l"/>
            <a:r>
              <a:rPr lang="da-DK" dirty="0" smtClean="0"/>
              <a:t>Der er ikke taget afsæt i </a:t>
            </a:r>
            <a:r>
              <a:rPr lang="da-DK" dirty="0" err="1" smtClean="0"/>
              <a:t>use</a:t>
            </a:r>
            <a:r>
              <a:rPr lang="da-DK" dirty="0" smtClean="0"/>
              <a:t> cases, sekvensdiagrammer og operationsbeskrivelser for at placere metoder på klasserne.</a:t>
            </a:r>
          </a:p>
          <a:p>
            <a:pPr algn="l"/>
            <a:r>
              <a:rPr lang="da-DK" dirty="0" smtClean="0"/>
              <a:t>Der er her vist basis-metoder, som disse kan implementeres ud fra et ønske om dels at følge GRASP mønstene og dels at fastholde lav kobling men ikke mindst også </a:t>
            </a:r>
            <a:r>
              <a:rPr lang="da-DK" smtClean="0"/>
              <a:t>høj samhørighed </a:t>
            </a:r>
            <a:r>
              <a:rPr lang="da-DK" dirty="0" smtClean="0"/>
              <a:t>på en balanceret måde.</a:t>
            </a:r>
          </a:p>
          <a:p>
            <a:pPr algn="l"/>
            <a:r>
              <a:rPr lang="da-DK" dirty="0" smtClean="0"/>
              <a:t>Designet med SD og operationsbeskrivelser bør ske så det fører til et resultat som dette design viser.</a:t>
            </a:r>
          </a:p>
          <a:p>
            <a:pPr algn="l"/>
            <a:endParaRPr lang="da-DK" dirty="0"/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593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da-DK" dirty="0" smtClean="0"/>
              <a:t>Sletning af data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42484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Sletninger er generelt problematiske da der fx er bindinger mellem flere klasser og fx kan være krav om man ikke kan slette et abonnement så længe der er gæld/penge til gode …..</a:t>
            </a:r>
          </a:p>
          <a:p>
            <a:endParaRPr lang="da-DK" dirty="0" smtClean="0"/>
          </a:p>
          <a:p>
            <a:r>
              <a:rPr lang="da-DK" dirty="0" smtClean="0"/>
              <a:t>Man kan i stedet vælge at have en simpel opdatering af felt på objekt for indikation af inaktiv / dato for inaktiv</a:t>
            </a:r>
          </a:p>
          <a:p>
            <a:r>
              <a:rPr lang="da-DK" dirty="0" smtClean="0"/>
              <a:t>Hermed bliver data liggende – man kan udvide med metoder for samlinger der ignorerer disse inaktive objekter.</a:t>
            </a:r>
          </a:p>
          <a:p>
            <a:endParaRPr lang="da-DK" dirty="0"/>
          </a:p>
          <a:p>
            <a:r>
              <a:rPr lang="da-DK" dirty="0" smtClean="0"/>
              <a:t>I de efterfølgende er der indlagt egentlige slettemetoder, for at vise hvad det indebærer </a:t>
            </a:r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31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da-DK" dirty="0" smtClean="0"/>
              <a:t>Interfaces med slettemetoder</a:t>
            </a:r>
            <a:endParaRPr lang="da-DK" dirty="0"/>
          </a:p>
        </p:txBody>
      </p:sp>
      <p:pic>
        <p:nvPicPr>
          <p:cNvPr id="5122" name="Picture 2" descr="D:\__dm131_SK\uge20\fig\med slet\nDomaineKunInterfacesMedSle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80728"/>
            <a:ext cx="5040560" cy="576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da-DK" sz="3200" dirty="0" smtClean="0"/>
              <a:t>Implementerings klasser med slettemetoder</a:t>
            </a:r>
            <a:endParaRPr lang="da-DK" sz="3200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876407" cy="5909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0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da-DK" sz="2200" dirty="0" smtClean="0"/>
              <a:t>Klasser og kommunikation til Gateway klasser i løsning med database</a:t>
            </a:r>
            <a:r>
              <a:rPr lang="da-DK" sz="1800" dirty="0" smtClean="0"/>
              <a:t> </a:t>
            </a:r>
            <a:br>
              <a:rPr lang="da-DK" sz="1800" dirty="0" smtClean="0"/>
            </a:br>
            <a:r>
              <a:rPr lang="da-DK" sz="1800" dirty="0" smtClean="0"/>
              <a:t>lister og referencer forsvinder og bliver </a:t>
            </a:r>
            <a:r>
              <a:rPr lang="da-DK" sz="1800" dirty="0" err="1" smtClean="0"/>
              <a:t>ID’er</a:t>
            </a:r>
            <a:r>
              <a:rPr lang="da-DK" sz="1800" dirty="0" smtClean="0"/>
              <a:t> og til kald </a:t>
            </a:r>
            <a:r>
              <a:rPr lang="da-DK" sz="1800" smtClean="0"/>
              <a:t>til gateways) </a:t>
            </a:r>
            <a:endParaRPr lang="da-DK" sz="18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90777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98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Fra domain model til program klasser</a:t>
            </a:r>
            <a:endParaRPr lang="da-DK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651304" cy="375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56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da-DK" dirty="0" smtClean="0"/>
              <a:t>Basis programklasser for bladhus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96944" cy="4608512"/>
          </a:xfrm>
        </p:spPr>
        <p:txBody>
          <a:bodyPr>
            <a:normAutofit/>
          </a:bodyPr>
          <a:lstStyle/>
          <a:p>
            <a:pPr algn="l"/>
            <a:r>
              <a:rPr lang="da-DK" dirty="0" smtClean="0"/>
              <a:t>Abonnement tænkes aggregeret til Kunde og associeret til Blad. Kunde bliver </a:t>
            </a:r>
            <a:r>
              <a:rPr lang="da-DK" dirty="0" err="1" smtClean="0"/>
              <a:t>creator</a:t>
            </a:r>
            <a:r>
              <a:rPr lang="da-DK" dirty="0" smtClean="0"/>
              <a:t>.</a:t>
            </a:r>
            <a:br>
              <a:rPr lang="da-DK" dirty="0" smtClean="0"/>
            </a:br>
            <a:r>
              <a:rPr lang="da-DK" dirty="0" smtClean="0"/>
              <a:t>Såvel Kunde som Blad kommer til at have </a:t>
            </a:r>
            <a:r>
              <a:rPr lang="da-DK" dirty="0" err="1" smtClean="0"/>
              <a:t>expert</a:t>
            </a:r>
            <a:r>
              <a:rPr lang="da-DK" dirty="0" smtClean="0"/>
              <a:t> funktionalitet i forhold til Abonnement.</a:t>
            </a:r>
          </a:p>
          <a:p>
            <a:pPr algn="l"/>
            <a:r>
              <a:rPr lang="da-DK" dirty="0" smtClean="0"/>
              <a:t>Der mangler klasser der kan bruges som </a:t>
            </a:r>
            <a:r>
              <a:rPr lang="da-DK" dirty="0" err="1" smtClean="0"/>
              <a:t>expert</a:t>
            </a:r>
            <a:r>
              <a:rPr lang="da-DK" dirty="0" smtClean="0"/>
              <a:t> og </a:t>
            </a:r>
            <a:r>
              <a:rPr lang="da-DK" dirty="0" err="1" smtClean="0"/>
              <a:t>creator</a:t>
            </a:r>
            <a:r>
              <a:rPr lang="da-DK" dirty="0" smtClean="0"/>
              <a:t> for Kunde og Blad, så her laves en kartoteksklasse for hver af disse.</a:t>
            </a:r>
            <a:endParaRPr lang="da-DK" dirty="0"/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26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__dm131_SK\uge20\fig\CreatorExpertKunKartotek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985036" cy="585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da-DK" dirty="0"/>
              <a:t>Basis programklasser for </a:t>
            </a:r>
            <a:r>
              <a:rPr lang="da-DK" dirty="0" smtClean="0"/>
              <a:t>bladhus</a:t>
            </a:r>
            <a:br>
              <a:rPr lang="da-DK" dirty="0" smtClean="0"/>
            </a:br>
            <a:r>
              <a:rPr lang="da-DK" sz="1800" dirty="0" smtClean="0"/>
              <a:t>Her med data for forbindelserne</a:t>
            </a:r>
            <a:br>
              <a:rPr lang="da-DK" sz="1800" dirty="0" smtClean="0"/>
            </a:br>
            <a:r>
              <a:rPr lang="da-DK" sz="1800" dirty="0" smtClean="0"/>
              <a:t>i form af lister og objekt referencer</a:t>
            </a:r>
            <a:br>
              <a:rPr lang="da-DK" sz="1800" dirty="0" smtClean="0"/>
            </a:b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184770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da-DK" dirty="0" smtClean="0"/>
              <a:t>Flere programklasser for bladhus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96944" cy="4608512"/>
          </a:xfrm>
        </p:spPr>
        <p:txBody>
          <a:bodyPr>
            <a:normAutofit/>
          </a:bodyPr>
          <a:lstStyle/>
          <a:p>
            <a:pPr algn="l"/>
            <a:r>
              <a:rPr lang="da-DK" dirty="0" smtClean="0"/>
              <a:t>Hvis der ønskes </a:t>
            </a:r>
            <a:r>
              <a:rPr lang="da-DK" dirty="0" err="1" smtClean="0"/>
              <a:t>serialisering</a:t>
            </a:r>
            <a:r>
              <a:rPr lang="da-DK" dirty="0" smtClean="0"/>
              <a:t> er der behov for at samle i et objekt, derfor oprettes desuden en Bladhus klasse (der i princippet kunne have haft funktionaliteten fra de 2 kartoteksklasser – så de kunne undværes)</a:t>
            </a:r>
          </a:p>
          <a:p>
            <a:pPr algn="l"/>
            <a:r>
              <a:rPr lang="da-DK" dirty="0" smtClean="0"/>
              <a:t>Der er under programafviklingen yderlig behov at kunne fastholde et Bladhus objekt – her er det ved et </a:t>
            </a:r>
            <a:r>
              <a:rPr lang="da-DK" dirty="0" err="1" smtClean="0"/>
              <a:t>static</a:t>
            </a:r>
            <a:r>
              <a:rPr lang="da-DK" dirty="0" smtClean="0"/>
              <a:t> felt i klassen </a:t>
            </a:r>
            <a:r>
              <a:rPr lang="da-DK" dirty="0" err="1" smtClean="0"/>
              <a:t>GlobaleData</a:t>
            </a:r>
            <a:r>
              <a:rPr lang="da-DK" dirty="0" smtClean="0"/>
              <a:t> (den er her facade/session </a:t>
            </a:r>
            <a:r>
              <a:rPr lang="da-DK" dirty="0" err="1" smtClean="0"/>
              <a:t>controler</a:t>
            </a:r>
            <a:r>
              <a:rPr lang="da-DK" dirty="0" smtClean="0"/>
              <a:t>).</a:t>
            </a:r>
          </a:p>
          <a:p>
            <a:pPr algn="l"/>
            <a:endParaRPr lang="da-DK" dirty="0"/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86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da-DK" dirty="0" smtClean="0"/>
              <a:t>Flere programklasser for Bladhus</a:t>
            </a:r>
            <a:endParaRPr lang="da-DK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896172" cy="526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0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smtClean="0"/>
              <a:t>Brug af interface fra start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704856" cy="4586064"/>
          </a:xfrm>
        </p:spPr>
        <p:txBody>
          <a:bodyPr>
            <a:normAutofit/>
          </a:bodyPr>
          <a:lstStyle/>
          <a:p>
            <a:pPr algn="l"/>
            <a:r>
              <a:rPr lang="da-DK" dirty="0" smtClean="0"/>
              <a:t>Det kan ofte betale sig at starte op med at definere interfaces, da man får afklaret grænsefladen til modelkomponent/kernen</a:t>
            </a:r>
          </a:p>
          <a:p>
            <a:pPr algn="l"/>
            <a:r>
              <a:rPr lang="da-DK" dirty="0" smtClean="0"/>
              <a:t>Man kan så også </a:t>
            </a:r>
            <a:r>
              <a:rPr lang="da-DK" dirty="0" err="1" smtClean="0"/>
              <a:t>builde</a:t>
            </a:r>
            <a:r>
              <a:rPr lang="da-DK" dirty="0" smtClean="0"/>
              <a:t> og påbegynde UI parallelt med implementeringen af klasserne og deres metoder.</a:t>
            </a:r>
          </a:p>
          <a:p>
            <a:pPr algn="l"/>
            <a:r>
              <a:rPr lang="da-DK" dirty="0" smtClean="0"/>
              <a:t>Visual Studio kan tillige generere metodestubbe ud fra dem.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0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Interfaces for Bladhus</a:t>
            </a:r>
            <a:endParaRPr lang="da-DK" dirty="0"/>
          </a:p>
        </p:txBody>
      </p:sp>
      <p:pic>
        <p:nvPicPr>
          <p:cNvPr id="3074" name="Picture 2" descr="D:\__dm131_SK\uge20\fig\nDomaineKunInterfacesUdenSle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624736" cy="569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0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>
            <a:normAutofit/>
          </a:bodyPr>
          <a:lstStyle/>
          <a:p>
            <a:r>
              <a:rPr lang="da-DK" dirty="0" smtClean="0"/>
              <a:t>Implementerings klasser </a:t>
            </a:r>
            <a:r>
              <a:rPr lang="da-DK" sz="1400" dirty="0" smtClean="0"/>
              <a:t>(med interfaces)</a:t>
            </a:r>
            <a:endParaRPr lang="da-DK" sz="1400" dirty="0"/>
          </a:p>
        </p:txBody>
      </p:sp>
      <p:pic>
        <p:nvPicPr>
          <p:cNvPr id="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21771"/>
            <a:ext cx="8911394" cy="527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0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356</Words>
  <Application>Microsoft Office PowerPoint</Application>
  <PresentationFormat>Skærmshow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Programklasser for bladhus</vt:lpstr>
      <vt:lpstr>Fra domain model til program klasser</vt:lpstr>
      <vt:lpstr>Basis programklasser for bladhus</vt:lpstr>
      <vt:lpstr>Basis programklasser for bladhus Her med data for forbindelserne i form af lister og objekt referencer </vt:lpstr>
      <vt:lpstr>Flere programklasser for bladhus</vt:lpstr>
      <vt:lpstr>Flere programklasser for Bladhus</vt:lpstr>
      <vt:lpstr>Brug af interface fra start</vt:lpstr>
      <vt:lpstr>Interfaces for Bladhus</vt:lpstr>
      <vt:lpstr>Implementerings klasser (med interfaces)</vt:lpstr>
      <vt:lpstr>Sletning af data</vt:lpstr>
      <vt:lpstr>Interfaces med slettemetoder</vt:lpstr>
      <vt:lpstr>Implementerings klasser med slettemetoder</vt:lpstr>
      <vt:lpstr>Klasser og kommunikation til Gateway klasser i løsning med database  lister og referencer forsvinder og bliver ID’er og til kald til gateways)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bjbu</dc:creator>
  <cp:lastModifiedBy>Bjørk Boye Busch</cp:lastModifiedBy>
  <cp:revision>27</cp:revision>
  <dcterms:created xsi:type="dcterms:W3CDTF">2013-05-14T06:35:02Z</dcterms:created>
  <dcterms:modified xsi:type="dcterms:W3CDTF">2013-05-27T10:18:57Z</dcterms:modified>
</cp:coreProperties>
</file>