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09-04-2015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09-04-2015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09-04-2015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09-04-2015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09-04-2015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09-04-2015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09-04-2015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09-04-2015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09-04-2015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09-04-2015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09-04-2015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A5AF-D9E8-4DD6-999F-A60663D43858}" type="datetimeFigureOut">
              <a:rPr lang="da-DK" smtClean="0"/>
              <a:t>09-04-2015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a.wikipedia.org/wiki/Rel%C3%A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aspberrypi.org/forums/viewtopic.php?t=35155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da.wikipedia.org/wiki/Operationsforst%C3%A6rk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.wikipedia.org/wiki/Komparator" TargetMode="Externa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Elektromagnetisk relæ</a:t>
            </a:r>
            <a:endParaRPr lang="da-DK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2156" y="2204864"/>
            <a:ext cx="1448457" cy="255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ktangel 1"/>
          <p:cNvSpPr/>
          <p:nvPr/>
        </p:nvSpPr>
        <p:spPr>
          <a:xfrm>
            <a:off x="375671" y="5013176"/>
            <a:ext cx="4090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hlinkClick r:id="rId3"/>
              </a:rPr>
              <a:t>http://</a:t>
            </a:r>
            <a:r>
              <a:rPr lang="da-DK" dirty="0" smtClean="0">
                <a:hlinkClick r:id="rId3"/>
              </a:rPr>
              <a:t>da.wikipedia.org/wiki/Rel%C3%A6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7" name="Picture 3" descr="D:\___Specialisering 2015_PROCES\uge13\RasberryPiRela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1556791"/>
            <a:ext cx="5328592" cy="266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ktangel 2"/>
          <p:cNvSpPr/>
          <p:nvPr/>
        </p:nvSpPr>
        <p:spPr>
          <a:xfrm>
            <a:off x="4198802" y="42599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>
                <a:hlinkClick r:id="rId5"/>
              </a:rPr>
              <a:t>http://</a:t>
            </a:r>
            <a:r>
              <a:rPr lang="da-DK" dirty="0" smtClean="0">
                <a:hlinkClick r:id="rId5"/>
              </a:rPr>
              <a:t>www.raspberrypi.org/forums/viewtopic.php?t=35155</a:t>
            </a:r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Optokobler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”Relæ med lys kontakt”</a:t>
            </a:r>
            <a:endParaRPr lang="da-DK" dirty="0"/>
          </a:p>
        </p:txBody>
      </p:sp>
      <p:pic>
        <p:nvPicPr>
          <p:cNvPr id="6" name="Picture 2" descr="D:\___Specialisering 2015_PROCES\uge13\Optocouple_circui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96952"/>
            <a:ext cx="2361905" cy="25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___Specialisering 2015_PROCES\uge13\220px-Optocoupler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38" y="1916832"/>
            <a:ext cx="20955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bjbu\Downloads\w\opto6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77072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el 3"/>
          <p:cNvSpPr txBox="1">
            <a:spLocks/>
          </p:cNvSpPr>
          <p:nvPr/>
        </p:nvSpPr>
        <p:spPr>
          <a:xfrm>
            <a:off x="5508104" y="2204864"/>
            <a:ext cx="2664296" cy="648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800" dirty="0" smtClean="0"/>
              <a:t>Opkoblings eksempel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Multiplexer</a:t>
            </a:r>
            <a:endParaRPr lang="da-DK" dirty="0"/>
          </a:p>
        </p:txBody>
      </p:sp>
      <p:pic>
        <p:nvPicPr>
          <p:cNvPr id="6" name="Picture 2" descr="D:\___Specialisering 2015_PROCES\uge13\Mux_from_3_state_buffer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2367421" cy="363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4864"/>
            <a:ext cx="1997300" cy="1425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Transistor</a:t>
            </a:r>
            <a:endParaRPr lang="da-D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16832"/>
            <a:ext cx="381613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92896"/>
            <a:ext cx="44577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3"/>
          <p:cNvSpPr txBox="1">
            <a:spLocks/>
          </p:cNvSpPr>
          <p:nvPr/>
        </p:nvSpPr>
        <p:spPr>
          <a:xfrm>
            <a:off x="5820207" y="1268760"/>
            <a:ext cx="2664296" cy="648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800" dirty="0" smtClean="0"/>
              <a:t>opkobling</a:t>
            </a:r>
            <a:endParaRPr lang="da-DK" sz="2800" dirty="0"/>
          </a:p>
        </p:txBody>
      </p:sp>
      <p:sp>
        <p:nvSpPr>
          <p:cNvPr id="9" name="Titel 3"/>
          <p:cNvSpPr txBox="1">
            <a:spLocks/>
          </p:cNvSpPr>
          <p:nvPr/>
        </p:nvSpPr>
        <p:spPr>
          <a:xfrm>
            <a:off x="5220072" y="2780928"/>
            <a:ext cx="1656184" cy="648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000" dirty="0" smtClean="0"/>
              <a:t>modstand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10419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Operationsforstærker</a:t>
            </a:r>
            <a:br>
              <a:rPr lang="da-DK" dirty="0" smtClean="0"/>
            </a:br>
            <a:r>
              <a:rPr lang="da-DK" dirty="0" err="1" smtClean="0"/>
              <a:t>Komparator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>
                <a:hlinkClick r:id="rId2"/>
              </a:rPr>
              <a:t>http://</a:t>
            </a:r>
            <a:r>
              <a:rPr lang="da-DK" sz="2000" dirty="0" smtClean="0">
                <a:hlinkClick r:id="rId2"/>
              </a:rPr>
              <a:t>da.wikipedia.org/wiki/Operationsforst%C3%A6rker</a:t>
            </a:r>
            <a:r>
              <a:rPr lang="da-DK" sz="2000" dirty="0" smtClean="0"/>
              <a:t> </a:t>
            </a:r>
            <a:endParaRPr lang="da-DK" sz="2000" dirty="0"/>
          </a:p>
        </p:txBody>
      </p:sp>
      <p:pic>
        <p:nvPicPr>
          <p:cNvPr id="5122" name="Picture 2" descr="C:\Users\bjbu\Downloads\w\Opamp_diagrams_and_pinou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3048000" cy="371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bjbu\Downloads\w\Opamppinout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26501"/>
            <a:ext cx="1928813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ktangel 1"/>
          <p:cNvSpPr/>
          <p:nvPr/>
        </p:nvSpPr>
        <p:spPr>
          <a:xfrm>
            <a:off x="4605010" y="4077072"/>
            <a:ext cx="4095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hlinkClick r:id="rId5"/>
              </a:rPr>
              <a:t>http://</a:t>
            </a:r>
            <a:r>
              <a:rPr lang="da-DK" dirty="0" smtClean="0">
                <a:hlinkClick r:id="rId5"/>
              </a:rPr>
              <a:t>da.wikipedia.org/wiki/Komparator</a:t>
            </a:r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Seriel </a:t>
            </a:r>
            <a:r>
              <a:rPr lang="da-DK" smtClean="0"/>
              <a:t>komunkation</a:t>
            </a:r>
            <a:endParaRPr lang="da-DK" dirty="0"/>
          </a:p>
        </p:txBody>
      </p:sp>
      <p:pic>
        <p:nvPicPr>
          <p:cNvPr id="6" name="Picture 2" descr="C:\Users\bjbu\Downloads\w\SerialCommunicatio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95" y="1638325"/>
            <a:ext cx="3477441" cy="190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el 3"/>
          <p:cNvSpPr txBox="1">
            <a:spLocks/>
          </p:cNvSpPr>
          <p:nvPr/>
        </p:nvSpPr>
        <p:spPr>
          <a:xfrm>
            <a:off x="4067945" y="1700808"/>
            <a:ext cx="396044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 smtClean="0"/>
              <a:t>Asynkron 1-signal</a:t>
            </a:r>
          </a:p>
          <a:p>
            <a:r>
              <a:rPr lang="da-DK" dirty="0" smtClean="0"/>
              <a:t>Star-stop bit</a:t>
            </a:r>
          </a:p>
          <a:p>
            <a:r>
              <a:rPr lang="da-DK" dirty="0" smtClean="0"/>
              <a:t> Sender og modtager </a:t>
            </a:r>
          </a:p>
          <a:p>
            <a:r>
              <a:rPr lang="da-DK" dirty="0" smtClean="0"/>
              <a:t>skal sætte hastighed ens</a:t>
            </a:r>
            <a:endParaRPr lang="da-DK" dirty="0"/>
          </a:p>
        </p:txBody>
      </p:sp>
      <p:pic>
        <p:nvPicPr>
          <p:cNvPr id="6147" name="Picture 3" descr="C:\Users\bjbu\Downloads\w\synchronous-data-transfer-timing-diagr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61048"/>
            <a:ext cx="3954587" cy="241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el 3"/>
          <p:cNvSpPr txBox="1">
            <a:spLocks/>
          </p:cNvSpPr>
          <p:nvPr/>
        </p:nvSpPr>
        <p:spPr>
          <a:xfrm>
            <a:off x="4350123" y="4278241"/>
            <a:ext cx="396044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 smtClean="0"/>
              <a:t>Synkron</a:t>
            </a:r>
          </a:p>
          <a:p>
            <a:r>
              <a:rPr lang="da-DK" dirty="0" smtClean="0"/>
              <a:t> </a:t>
            </a:r>
            <a:r>
              <a:rPr lang="da-DK" dirty="0" err="1" smtClean="0"/>
              <a:t>Clock</a:t>
            </a:r>
            <a:r>
              <a:rPr lang="da-DK" dirty="0" smtClean="0"/>
              <a:t> medsendes  og angiver hastigheden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201756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43</Words>
  <Application>Microsoft Office PowerPoint</Application>
  <PresentationFormat>Skærmshow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Kontortema</vt:lpstr>
      <vt:lpstr>Elektromagnetisk relæ</vt:lpstr>
      <vt:lpstr>Optokobler ”Relæ med lys kontakt”</vt:lpstr>
      <vt:lpstr>Multiplexer</vt:lpstr>
      <vt:lpstr>Transistor</vt:lpstr>
      <vt:lpstr>Operationsforstærker Komparator</vt:lpstr>
      <vt:lpstr>Seriel komunkation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Transistor</dc:title>
  <dc:creator>bjbu</dc:creator>
  <cp:lastModifiedBy>Bjørk Boye Busch</cp:lastModifiedBy>
  <cp:revision>7</cp:revision>
  <dcterms:created xsi:type="dcterms:W3CDTF">2015-03-25T06:37:41Z</dcterms:created>
  <dcterms:modified xsi:type="dcterms:W3CDTF">2015-04-09T05:43:55Z</dcterms:modified>
</cp:coreProperties>
</file>