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60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923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810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17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77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349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435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880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375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23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23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79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4CF8-883F-4A72-B33F-13A887F5FEFF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1C1D-8323-436F-A1E7-90FF3BE9D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856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maps/documentation/android-api/signup" TargetMode="External"/><Relationship Id="rId7" Type="http://schemas.openxmlformats.org/officeDocument/2006/relationships/hyperlink" Target="https://developers.google.com/maps/documentation/android-api/views" TargetMode="External"/><Relationship Id="rId2" Type="http://schemas.openxmlformats.org/officeDocument/2006/relationships/hyperlink" Target="https://blog.xamarin.com/android-tips-faster-maps-with-google-maps-lit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ers.google.com/maps/documentation/android-api/marker" TargetMode="External"/><Relationship Id="rId5" Type="http://schemas.openxmlformats.org/officeDocument/2006/relationships/hyperlink" Target="https://forums.xamarin.com/discussion/12887/adding-a-circle-with-google-maps-api" TargetMode="External"/><Relationship Id="rId4" Type="http://schemas.openxmlformats.org/officeDocument/2006/relationships/hyperlink" Target="https://developers.google.com/maps/documentation/android-api/ma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dirty="0"/>
              <a:t>Using Maps in Android </a:t>
            </a:r>
            <a:r>
              <a:rPr lang="da-DK" dirty="0" err="1"/>
              <a:t>Xamarin</a:t>
            </a:r>
            <a:r>
              <a:rPr lang="da-DK" dirty="0"/>
              <a:t> APP </a:t>
            </a:r>
            <a:br>
              <a:rPr lang="da-DK" dirty="0"/>
            </a:br>
            <a:r>
              <a:rPr lang="da-DK" dirty="0"/>
              <a:t>(VS2015/VS2017)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5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Google </a:t>
            </a:r>
            <a:r>
              <a:rPr lang="da-DK" dirty="0" err="1"/>
              <a:t>Map</a:t>
            </a:r>
            <a:r>
              <a:rPr lang="da-DK" dirty="0"/>
              <a:t> Api</a:t>
            </a:r>
          </a:p>
          <a:p>
            <a:r>
              <a:rPr lang="da-DK" sz="2000" dirty="0">
                <a:hlinkClick r:id="rId2"/>
              </a:rPr>
              <a:t>https://developers.google.com/maps/</a:t>
            </a:r>
          </a:p>
          <a:p>
            <a:r>
              <a:rPr lang="da-DK" sz="2000" dirty="0">
                <a:hlinkClick r:id="rId3"/>
              </a:rPr>
              <a:t>https://developers.google.com/maps/documentation/android-api/signup</a:t>
            </a:r>
            <a:r>
              <a:rPr lang="da-DK" sz="2000" dirty="0"/>
              <a:t> </a:t>
            </a:r>
          </a:p>
          <a:p>
            <a:pPr marL="0" indent="0">
              <a:buNone/>
            </a:pPr>
            <a:r>
              <a:rPr lang="da-DK" dirty="0"/>
              <a:t>Simple start</a:t>
            </a:r>
            <a:endParaRPr lang="da-DK" dirty="0">
              <a:hlinkClick r:id="rId2"/>
            </a:endParaRPr>
          </a:p>
          <a:p>
            <a:r>
              <a:rPr lang="da-DK" sz="2000" dirty="0">
                <a:hlinkClick r:id="rId2"/>
              </a:rPr>
              <a:t>https://blog.xamarin.com/android-tips-faster-maps-with-google-maps-lite/</a:t>
            </a:r>
            <a:endParaRPr lang="da-DK" sz="2000" dirty="0"/>
          </a:p>
          <a:p>
            <a:r>
              <a:rPr lang="da-DK" sz="2000" dirty="0">
                <a:hlinkClick r:id="rId4"/>
              </a:rPr>
              <a:t>https://developers.google.com/maps/documentation/android-api/map</a:t>
            </a:r>
            <a:r>
              <a:rPr lang="da-DK" sz="2000" dirty="0"/>
              <a:t> </a:t>
            </a:r>
          </a:p>
          <a:p>
            <a:r>
              <a:rPr lang="da-DK" sz="2000" dirty="0">
                <a:hlinkClick r:id="rId5"/>
              </a:rPr>
              <a:t>https://forums.xamarin.com/discussion/12887/adding-a-circle-with-google-maps-api</a:t>
            </a:r>
            <a:endParaRPr lang="da-DK" sz="2000" dirty="0"/>
          </a:p>
          <a:p>
            <a:pPr marL="0" indent="0">
              <a:buNone/>
            </a:pPr>
            <a:r>
              <a:rPr lang="da-DK" dirty="0"/>
              <a:t>More</a:t>
            </a:r>
            <a:endParaRPr lang="da-DK" sz="2000" dirty="0"/>
          </a:p>
          <a:p>
            <a:r>
              <a:rPr lang="da-DK" sz="2000" dirty="0"/>
              <a:t> </a:t>
            </a:r>
            <a:r>
              <a:rPr lang="da-DK" sz="2000" dirty="0">
                <a:hlinkClick r:id="rId6"/>
              </a:rPr>
              <a:t>https://developers.google.com/maps/documentation/android-api/marker</a:t>
            </a:r>
            <a:endParaRPr lang="da-DK" sz="2000" dirty="0"/>
          </a:p>
          <a:p>
            <a:r>
              <a:rPr lang="da-DK" sz="2000" dirty="0">
                <a:hlinkClick r:id="rId7"/>
              </a:rPr>
              <a:t>https://developers.google.com/maps/documentation/android-api/views</a:t>
            </a:r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43962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NuGet</a:t>
            </a:r>
            <a:r>
              <a:rPr lang="da-DK" dirty="0"/>
              <a:t> </a:t>
            </a:r>
            <a:r>
              <a:rPr lang="da-DK" dirty="0" err="1"/>
              <a:t>package</a:t>
            </a:r>
            <a:r>
              <a:rPr lang="da-DK" dirty="0"/>
              <a:t> for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GoogleMaps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7" y="1986642"/>
            <a:ext cx="6811056" cy="431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1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NuGet</a:t>
            </a:r>
            <a:r>
              <a:rPr lang="da-DK" dirty="0"/>
              <a:t> </a:t>
            </a:r>
            <a:r>
              <a:rPr lang="da-DK" dirty="0" err="1"/>
              <a:t>package</a:t>
            </a:r>
            <a:r>
              <a:rPr lang="da-DK" dirty="0"/>
              <a:t> for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GoogleMaps</a:t>
            </a:r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80" y="1759086"/>
            <a:ext cx="7578363" cy="509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1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48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Using Maps in Android Xamarin APP  (VS2015/VS2017)</vt:lpstr>
      <vt:lpstr>Add NuGet package for using GoogleMaps</vt:lpstr>
      <vt:lpstr>Add NuGet package for using GoogleMaps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Maps in Android Xamarin APP  (VS2015/VS2017)</dc:title>
  <dc:creator>Bjørk Boye Busch</dc:creator>
  <cp:lastModifiedBy>Bjørk Boye Busch</cp:lastModifiedBy>
  <cp:revision>6</cp:revision>
  <dcterms:created xsi:type="dcterms:W3CDTF">2017-03-28T11:08:11Z</dcterms:created>
  <dcterms:modified xsi:type="dcterms:W3CDTF">2017-03-29T05:49:38Z</dcterms:modified>
</cp:coreProperties>
</file>