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19-02-2015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tate diagram for an Android Activity Lifecyc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17202"/>
            <a:ext cx="8352927" cy="70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1738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bjbu</dc:creator>
  <cp:lastModifiedBy>Bjørk Boye Busch</cp:lastModifiedBy>
  <cp:revision>1</cp:revision>
  <dcterms:created xsi:type="dcterms:W3CDTF">2015-02-19T06:23:29Z</dcterms:created>
  <dcterms:modified xsi:type="dcterms:W3CDTF">2015-02-19T06:25:07Z</dcterms:modified>
</cp:coreProperties>
</file>