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14-04-2013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14-04-2013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14-04-2013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14-04-2013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14-04-2013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14-04-2013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14-04-2013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14-04-2013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14-04-2013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14-04-2013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14-04-2013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A5AF-D9E8-4DD6-999F-A60663D43858}" type="datetimeFigureOut">
              <a:rPr lang="da-DK" smtClean="0"/>
              <a:t>14-04-2013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Medtag .NET komponent for </a:t>
            </a:r>
            <a:r>
              <a:rPr lang="da-DK" dirty="0" err="1" smtClean="0"/>
              <a:t>serialisering</a:t>
            </a:r>
            <a:r>
              <a:rPr lang="da-DK" dirty="0" smtClean="0"/>
              <a:t> med </a:t>
            </a:r>
            <a:r>
              <a:rPr lang="da-DK" dirty="0" err="1" smtClean="0"/>
              <a:t>DataContracts</a:t>
            </a:r>
            <a:endParaRPr lang="da-DK" dirty="0"/>
          </a:p>
        </p:txBody>
      </p:sp>
      <p:pic>
        <p:nvPicPr>
          <p:cNvPr id="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4819"/>
            <a:ext cx="8229600" cy="44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63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Objekter der skal </a:t>
            </a:r>
            <a:r>
              <a:rPr lang="da-DK" dirty="0" err="1" smtClean="0"/>
              <a:t>serialiseres</a:t>
            </a:r>
            <a:endParaRPr lang="da-D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57" y="1600200"/>
            <a:ext cx="729368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52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Ved objekt-strukturer der skal </a:t>
            </a:r>
            <a:r>
              <a:rPr lang="da-DK" dirty="0" err="1" smtClean="0"/>
              <a:t>serialiseres</a:t>
            </a:r>
            <a:endParaRPr lang="da-DK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88556"/>
            <a:ext cx="8229600" cy="29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18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Serialisering</a:t>
            </a:r>
            <a:r>
              <a:rPr lang="da-DK" dirty="0" smtClean="0"/>
              <a:t> </a:t>
            </a:r>
            <a:r>
              <a:rPr lang="da-DK" smtClean="0"/>
              <a:t>til filsystem (på disk)</a:t>
            </a:r>
            <a:endParaRPr lang="da-DK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89" y="1600200"/>
            <a:ext cx="803462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23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I Webapplikationer skal web-filnavne omsættes til windows-filnavne</a:t>
            </a:r>
            <a:endParaRPr lang="da-D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4964"/>
            <a:ext cx="8229600" cy="391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46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FileStream</a:t>
            </a:r>
            <a:r>
              <a:rPr lang="da-DK" dirty="0" smtClean="0"/>
              <a:t> kan flyttes ud af kernen/model for mindre kobling</a:t>
            </a:r>
            <a:endParaRPr lang="da-DK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94" y="1600200"/>
            <a:ext cx="70728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36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FileStream</a:t>
            </a:r>
            <a:r>
              <a:rPr lang="da-DK" dirty="0" smtClean="0"/>
              <a:t> med som argument til metoden – Console/Windows program</a:t>
            </a:r>
            <a:endParaRPr lang="da-DK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28" y="1600200"/>
            <a:ext cx="68819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959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FileStream</a:t>
            </a:r>
            <a:r>
              <a:rPr lang="da-DK" dirty="0" smtClean="0"/>
              <a:t> med som argument til metoden – WEB program</a:t>
            </a:r>
            <a:endParaRPr lang="da-DK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94" y="1600200"/>
            <a:ext cx="718861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92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Flere referencer til samme objekt, herunder også cykliske referencer</a:t>
            </a: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1115615" y="3645024"/>
            <a:ext cx="7128811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Hvis der er flere referencer til samme objekt skal man tilføje en parameter</a:t>
            </a:r>
          </a:p>
          <a:p>
            <a:r>
              <a:rPr lang="da-DK" dirty="0" smtClean="0"/>
              <a:t>til </a:t>
            </a:r>
            <a:r>
              <a:rPr lang="da-DK" dirty="0" err="1" smtClean="0"/>
              <a:t>DataContract</a:t>
            </a:r>
            <a:r>
              <a:rPr lang="da-DK" dirty="0" smtClean="0"/>
              <a:t> for at undgå flere kopier at objekterne (her Object C) når</a:t>
            </a:r>
          </a:p>
          <a:p>
            <a:r>
              <a:rPr lang="da-DK" dirty="0" smtClean="0"/>
              <a:t>objekter </a:t>
            </a:r>
            <a:r>
              <a:rPr lang="da-DK" dirty="0" err="1" smtClean="0"/>
              <a:t>serialiseres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sz="2800" b="1" dirty="0" smtClean="0"/>
              <a:t>[</a:t>
            </a:r>
            <a:r>
              <a:rPr lang="da-DK" sz="2800" b="1" dirty="0" err="1"/>
              <a:t>DataContract</a:t>
            </a:r>
            <a:r>
              <a:rPr lang="da-DK" sz="2800" b="1" dirty="0"/>
              <a:t>(</a:t>
            </a:r>
            <a:r>
              <a:rPr lang="da-DK" sz="2800" b="1" dirty="0" err="1"/>
              <a:t>IsReference</a:t>
            </a:r>
            <a:r>
              <a:rPr lang="da-DK" sz="2800" b="1" dirty="0"/>
              <a:t> = true)]</a:t>
            </a:r>
            <a:endParaRPr lang="da-DK" sz="2000" b="1" dirty="0"/>
          </a:p>
          <a:p>
            <a:endParaRPr lang="da-DK" dirty="0" smtClean="0"/>
          </a:p>
          <a:p>
            <a:r>
              <a:rPr lang="da-DK" dirty="0" smtClean="0"/>
              <a:t>Hvis der er direkte eller indirekte cykliske referencer er denne parameter</a:t>
            </a:r>
          </a:p>
          <a:p>
            <a:r>
              <a:rPr lang="da-DK" dirty="0" smtClean="0"/>
              <a:t>også nødvending. Her vil man ellers få fejl, da der ellers vil kunne komme</a:t>
            </a:r>
          </a:p>
          <a:p>
            <a:r>
              <a:rPr lang="da-DK" dirty="0" smtClean="0"/>
              <a:t>uendeligt  mange kopier (ny hver gang man ”kommer” til objekter igen)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204344" cy="2160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66311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146</Words>
  <Application>Microsoft Office PowerPoint</Application>
  <PresentationFormat>Skærmshow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Medtag .NET komponent for serialisering med DataContracts</vt:lpstr>
      <vt:lpstr>Objekter der skal serialiseres</vt:lpstr>
      <vt:lpstr>Ved objekt-strukturer der skal serialiseres</vt:lpstr>
      <vt:lpstr>Serialisering til filsystem (på disk)</vt:lpstr>
      <vt:lpstr>I Webapplikationer skal web-filnavne omsættes til windows-filnavne</vt:lpstr>
      <vt:lpstr>FileStream kan flyttes ud af kernen/model for mindre kobling</vt:lpstr>
      <vt:lpstr>FileStream med som argument til metoden – Console/Windows program</vt:lpstr>
      <vt:lpstr>FileStream med som argument til metoden – WEB program</vt:lpstr>
      <vt:lpstr>Flere referencer til samme objekt, herunder også cykliske referencer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Medtag .NET komponent for serialisering med DataContracts</dc:title>
  <dc:creator>bjbu</dc:creator>
  <cp:lastModifiedBy>Bjørk Boye Busch</cp:lastModifiedBy>
  <cp:revision>8</cp:revision>
  <dcterms:created xsi:type="dcterms:W3CDTF">2013-04-08T06:06:36Z</dcterms:created>
  <dcterms:modified xsi:type="dcterms:W3CDTF">2013-04-14T17:49:00Z</dcterms:modified>
</cp:coreProperties>
</file>